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576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4C83CF-23AD-EB40-82FA-EB1A4E761D2E}" v="2" dt="2025-03-14T19:10:24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400" d="100"/>
          <a:sy n="400" d="100"/>
        </p:scale>
        <p:origin x="776" y="1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lly, Kim" userId="4adddbf3-fa2f-4e3c-83ba-7c0bb451a068" providerId="ADAL" clId="{8F4C83CF-23AD-EB40-82FA-EB1A4E761D2E}"/>
    <pc:docChg chg="modSld">
      <pc:chgData name="Reilly, Kim" userId="4adddbf3-fa2f-4e3c-83ba-7c0bb451a068" providerId="ADAL" clId="{8F4C83CF-23AD-EB40-82FA-EB1A4E761D2E}" dt="2025-03-14T19:10:24.272" v="1" actId="14826"/>
      <pc:docMkLst>
        <pc:docMk/>
      </pc:docMkLst>
      <pc:sldChg chg="addSp modSp">
        <pc:chgData name="Reilly, Kim" userId="4adddbf3-fa2f-4e3c-83ba-7c0bb451a068" providerId="ADAL" clId="{8F4C83CF-23AD-EB40-82FA-EB1A4E761D2E}" dt="2025-03-14T19:10:24.272" v="1" actId="14826"/>
        <pc:sldMkLst>
          <pc:docMk/>
          <pc:sldMk cId="3583686986" sldId="256"/>
        </pc:sldMkLst>
        <pc:picChg chg="add mod">
          <ac:chgData name="Reilly, Kim" userId="4adddbf3-fa2f-4e3c-83ba-7c0bb451a068" providerId="ADAL" clId="{8F4C83CF-23AD-EB40-82FA-EB1A4E761D2E}" dt="2025-03-14T19:10:24.272" v="1" actId="14826"/>
          <ac:picMkLst>
            <pc:docMk/>
            <pc:sldMk cId="3583686986" sldId="256"/>
            <ac:picMk id="2" creationId="{91FBE519-3446-1B55-8D83-AEF0CEBA820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99297"/>
            <a:ext cx="2743200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60543"/>
            <a:ext cx="2743200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3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68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97367"/>
            <a:ext cx="788670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97367"/>
            <a:ext cx="2320290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7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6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455930"/>
            <a:ext cx="315468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1223857"/>
            <a:ext cx="315468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14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5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97367"/>
            <a:ext cx="315468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448310"/>
            <a:ext cx="15473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668020"/>
            <a:ext cx="154733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448310"/>
            <a:ext cx="155495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668020"/>
            <a:ext cx="155495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31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17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783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263314"/>
            <a:ext cx="185166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2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263314"/>
            <a:ext cx="185166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4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97367"/>
            <a:ext cx="315468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486833"/>
            <a:ext cx="315468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948BB-A1BB-174C-91B3-928295F66051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1695027"/>
            <a:ext cx="123444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6028A-0E4D-E54C-93D0-82F9A65D7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0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DD4C133-1AA2-92B3-1739-FF9E7001A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329540"/>
            <a:ext cx="3657600" cy="1828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9780DC-0709-BF62-0A0A-4068316F698C}"/>
              </a:ext>
            </a:extLst>
          </p:cNvPr>
          <p:cNvSpPr txBox="1"/>
          <p:nvPr/>
        </p:nvSpPr>
        <p:spPr>
          <a:xfrm>
            <a:off x="394112" y="1040257"/>
            <a:ext cx="2869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8F5E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Name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FBE519-3446-1B55-8D83-AEF0CEBA82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" y="-326365"/>
            <a:ext cx="36576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68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Reilly, Kim</cp:lastModifiedBy>
  <cp:revision>1</cp:revision>
  <dcterms:created xsi:type="dcterms:W3CDTF">2025-03-10T19:29:39Z</dcterms:created>
  <dcterms:modified xsi:type="dcterms:W3CDTF">2025-03-14T19:10:24Z</dcterms:modified>
</cp:coreProperties>
</file>